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418" r:id="rId2"/>
    <p:sldId id="427" r:id="rId3"/>
    <p:sldId id="421" r:id="rId4"/>
    <p:sldId id="420" r:id="rId5"/>
    <p:sldId id="422" r:id="rId6"/>
    <p:sldId id="423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24" r:id="rId15"/>
    <p:sldId id="425" r:id="rId16"/>
    <p:sldId id="426" r:id="rId17"/>
    <p:sldId id="43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BC5"/>
    <a:srgbClr val="FF5DFF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82"/>
    <p:restoredTop sz="94729"/>
  </p:normalViewPr>
  <p:slideViewPr>
    <p:cSldViewPr snapToGrid="0" snapToObjects="1">
      <p:cViewPr varScale="1">
        <p:scale>
          <a:sx n="111" d="100"/>
          <a:sy n="111" d="100"/>
        </p:scale>
        <p:origin x="1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96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0982141-F98E-1C43-85B5-72D6FD9F0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41C2E6-C8F3-3F43-9B43-9E677BC46F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EE738-FF8C-8D42-8605-EA249DA06659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C86D89C-0B82-F146-9556-DA71E2F5DD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D012F7-ECC6-7347-B445-40FA2CB066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1DBBE-2552-3045-93AB-C450BCA850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02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6E7AE-FFDC-7741-8888-D40134E6753F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88810-3825-5D48-857D-2A724A61A48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6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56AF-97A1-1943-827C-62C35D0AAC89}" type="datetime1">
              <a:rPr lang="de-DE" smtClean="0"/>
              <a:t>04.05.22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7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F68E9-49CE-CC4C-9F1E-191BAD214533}" type="datetime1">
              <a:rPr lang="de-DE" smtClean="0"/>
              <a:t>04.05.22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5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1CF9-8D4F-7341-A5B6-0332D54C1101}" type="datetime1">
              <a:rPr lang="de-DE" smtClean="0"/>
              <a:t>04.05.22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6CC-FD54-1141-AA54-F2F7DD66AFF6}" type="datetime1">
              <a:rPr lang="de-DE" smtClean="0"/>
              <a:t>04.05.22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5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2BC-F922-7E4C-9EF6-054456221931}" type="datetime1">
              <a:rPr lang="de-DE" smtClean="0"/>
              <a:t>04.05.22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1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7D3B-1EB1-F24E-882A-743D8B488E71}" type="datetime1">
              <a:rPr lang="de-DE" smtClean="0"/>
              <a:t>04.05.22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BFA0-03EB-2F4D-81F9-197078124E1E}" type="datetime1">
              <a:rPr lang="de-DE" smtClean="0"/>
              <a:t>04.05.22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BA2-E781-6F4B-BD72-8762E38D0E9A}" type="datetime1">
              <a:rPr lang="de-DE" smtClean="0"/>
              <a:t>04.05.22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8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B83E-7E84-4844-9CCE-FB00FE65603A}" type="datetime1">
              <a:rPr lang="de-DE" smtClean="0"/>
              <a:t>04.05.22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7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D27F-6618-ED4A-A988-E608DF4E87C3}" type="datetime1">
              <a:rPr lang="de-DE" smtClean="0"/>
              <a:t>04.05.22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3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D095-AD48-7B4C-9E0E-92CC118FC8AD}" type="datetime1">
              <a:rPr lang="de-DE" smtClean="0"/>
              <a:t>04.05.22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haalo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9E21-9872-464E-BF8E-C451F14103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9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6B87-D9A3-1C4F-8B54-5CACC6880EED}" type="datetime1">
              <a:rPr lang="de-DE" smtClean="0"/>
              <a:t>04.05.22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6280" y="6356351"/>
            <a:ext cx="422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805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E67591F-50A5-3149-B73D-3339D5A3B2A6}"/>
              </a:ext>
            </a:extLst>
          </p:cNvPr>
          <p:cNvSpPr txBox="1"/>
          <p:nvPr/>
        </p:nvSpPr>
        <p:spPr>
          <a:xfrm>
            <a:off x="659757" y="2197893"/>
            <a:ext cx="787078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357BC5"/>
                </a:solidFill>
              </a:rPr>
              <a:t>Title of your topic</a:t>
            </a:r>
          </a:p>
          <a:p>
            <a:pPr algn="ctr"/>
            <a:r>
              <a:rPr lang="en-US" sz="2800" dirty="0"/>
              <a:t> </a:t>
            </a:r>
            <a:endParaRPr lang="de-DE" sz="2800" dirty="0"/>
          </a:p>
          <a:p>
            <a:pPr algn="ctr"/>
            <a:r>
              <a:rPr lang="en-US" sz="2800" dirty="0"/>
              <a:t> </a:t>
            </a:r>
            <a:endParaRPr lang="de-DE" sz="2800" dirty="0"/>
          </a:p>
          <a:p>
            <a:pPr algn="ctr"/>
            <a:r>
              <a:rPr lang="en-US" sz="2400" b="1" dirty="0">
                <a:solidFill>
                  <a:srgbClr val="357BC5"/>
                </a:solidFill>
              </a:rPr>
              <a:t>Your Name</a:t>
            </a:r>
            <a:endParaRPr lang="de-DE" sz="2400" b="1" dirty="0">
              <a:solidFill>
                <a:srgbClr val="357BC5"/>
              </a:solidFill>
            </a:endParaRPr>
          </a:p>
          <a:p>
            <a:endParaRPr lang="en-US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AC03526-E752-5A4D-A124-0217A7E78642}"/>
              </a:ext>
            </a:extLst>
          </p:cNvPr>
          <p:cNvSpPr txBox="1"/>
          <p:nvPr/>
        </p:nvSpPr>
        <p:spPr>
          <a:xfrm>
            <a:off x="1681679" y="6069277"/>
            <a:ext cx="5919537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67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074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Subsection 3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9B642A10-3DA3-994C-AB87-56CA7759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10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57488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074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Subsection 4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9B642A10-3DA3-994C-AB87-56CA7759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11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85102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074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Subsection 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9B642A10-3DA3-994C-AB87-56CA7759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6674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91038B9-FB47-2A4C-BAA3-88AD02969AF9}"/>
              </a:ext>
            </a:extLst>
          </p:cNvPr>
          <p:cNvSpPr txBox="1"/>
          <p:nvPr/>
        </p:nvSpPr>
        <p:spPr>
          <a:xfrm>
            <a:off x="369324" y="1987978"/>
            <a:ext cx="4450642" cy="32975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57BC5"/>
                </a:solidFill>
              </a:rPr>
              <a:t>Methods and Procedures</a:t>
            </a:r>
          </a:p>
          <a:p>
            <a:endParaRPr lang="en-US" sz="3600" b="1" dirty="0">
              <a:solidFill>
                <a:srgbClr val="357BC5"/>
              </a:solidFill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Scope of the Study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Instrument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Procedure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Data Analysis</a:t>
            </a:r>
            <a:endParaRPr lang="en-US" sz="2800" dirty="0">
              <a:solidFill>
                <a:srgbClr val="357BC5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99875DE-4FE7-534E-96B7-A5BC0FE091D3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oliennummernplatzhalter 4">
            <a:extLst>
              <a:ext uri="{FF2B5EF4-FFF2-40B4-BE49-F238E27FC236}">
                <a16:creationId xmlns:a16="http://schemas.microsoft.com/office/drawing/2014/main" id="{97437704-C345-EB49-8B62-FF2378900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28527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968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Scope of the Study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0E7684A-27F0-7C4B-88D5-DA74A6264190}"/>
              </a:ext>
            </a:extLst>
          </p:cNvPr>
          <p:cNvSpPr txBox="1"/>
          <p:nvPr/>
        </p:nvSpPr>
        <p:spPr>
          <a:xfrm>
            <a:off x="426006" y="322259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872F217-1F5A-8E4F-AA63-F962DD0C27BE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15D84F49-1EC6-FB45-AFD4-7FEDF074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69801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1844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Instrument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DE7350-87B7-C54B-A1CC-3DC7B12B7B77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B78C682-7947-D04B-9D2D-8A968318A7B9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oliennummernplatzhalter 4">
            <a:extLst>
              <a:ext uri="{FF2B5EF4-FFF2-40B4-BE49-F238E27FC236}">
                <a16:creationId xmlns:a16="http://schemas.microsoft.com/office/drawing/2014/main" id="{FF7E59D5-CA75-4440-964A-83A12CD4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15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00082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1713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Procedure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38D20F5-6E3C-F941-9E02-D61CDA437609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83AE24E-E19D-5642-B65F-B1EECF9BFB42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oliennummernplatzhalter 4">
            <a:extLst>
              <a:ext uri="{FF2B5EF4-FFF2-40B4-BE49-F238E27FC236}">
                <a16:creationId xmlns:a16="http://schemas.microsoft.com/office/drawing/2014/main" id="{B62A90F5-077D-3547-988E-D82A4D9B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8183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184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Data Analysis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38D20F5-6E3C-F941-9E02-D61CDA437609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83AE24E-E19D-5642-B65F-B1EECF9BFB42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oliennummernplatzhalter 4">
            <a:extLst>
              <a:ext uri="{FF2B5EF4-FFF2-40B4-BE49-F238E27FC236}">
                <a16:creationId xmlns:a16="http://schemas.microsoft.com/office/drawing/2014/main" id="{B62A90F5-077D-3547-988E-D82A4D9B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17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6431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91038B9-FB47-2A4C-BAA3-88AD02969AF9}"/>
              </a:ext>
            </a:extLst>
          </p:cNvPr>
          <p:cNvSpPr txBox="1"/>
          <p:nvPr/>
        </p:nvSpPr>
        <p:spPr>
          <a:xfrm>
            <a:off x="369324" y="1987978"/>
            <a:ext cx="4342664" cy="32975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57BC5"/>
                </a:solidFill>
              </a:rPr>
              <a:t>Introduction</a:t>
            </a:r>
          </a:p>
          <a:p>
            <a:endParaRPr lang="en-US" sz="3600" b="1" dirty="0">
              <a:solidFill>
                <a:srgbClr val="357BC5"/>
              </a:solidFill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Background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Statement of the Problem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Research Questions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Significance of the Study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99875DE-4FE7-534E-96B7-A5BC0FE091D3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Foliennummernplatzhalter 4">
            <a:extLst>
              <a:ext uri="{FF2B5EF4-FFF2-40B4-BE49-F238E27FC236}">
                <a16:creationId xmlns:a16="http://schemas.microsoft.com/office/drawing/2014/main" id="{0D838A9E-9084-394E-BA67-F373B423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5304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1A291E5C-EFFD-EA42-B29A-FD1304C3A130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91038B9-FB47-2A4C-BAA3-88AD02969AF9}"/>
              </a:ext>
            </a:extLst>
          </p:cNvPr>
          <p:cNvSpPr txBox="1"/>
          <p:nvPr/>
        </p:nvSpPr>
        <p:spPr>
          <a:xfrm>
            <a:off x="369324" y="2057428"/>
            <a:ext cx="1951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Background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99875DE-4FE7-534E-96B7-A5BC0FE091D3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B7D9C02B-069C-7C49-9A1E-DB7C6C1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4456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4049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Statement of the Problem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64E641E-4FDD-634C-B290-ADB75FD16204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FBFD399-C318-B54D-8D16-5F9820A208A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D12CF583-2B6A-B948-B937-AC90FA138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710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3111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Research Questions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29ED74C-AEBF-8545-A6E8-D0E5EC931F38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Research Question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Research Question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Research Question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Research Question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20A954F-DCF4-E447-B881-98F1CC086A2B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10386694-F8F8-9542-B82C-1A0E8AEE2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5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7887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3845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Significance of the Study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774AEC20-854A-1349-AA9F-75817674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0355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91038B9-FB47-2A4C-BAA3-88AD02969AF9}"/>
              </a:ext>
            </a:extLst>
          </p:cNvPr>
          <p:cNvSpPr txBox="1"/>
          <p:nvPr/>
        </p:nvSpPr>
        <p:spPr>
          <a:xfrm>
            <a:off x="369324" y="1987978"/>
            <a:ext cx="3177088" cy="38515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57BC5"/>
                </a:solidFill>
              </a:rPr>
              <a:t>Literature Review</a:t>
            </a:r>
          </a:p>
          <a:p>
            <a:endParaRPr lang="en-US" sz="3600" b="1" dirty="0">
              <a:solidFill>
                <a:srgbClr val="357BC5"/>
              </a:solidFill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Subsection 1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Subsection 2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Subsection 3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Subsection 4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57BC5"/>
                </a:solidFill>
              </a:rPr>
              <a:t>Subsection 5</a:t>
            </a:r>
            <a:endParaRPr lang="en-US" sz="2800" dirty="0">
              <a:solidFill>
                <a:srgbClr val="357BC5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99875DE-4FE7-534E-96B7-A5BC0FE091D3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oliennummernplatzhalter 4">
            <a:extLst>
              <a:ext uri="{FF2B5EF4-FFF2-40B4-BE49-F238E27FC236}">
                <a16:creationId xmlns:a16="http://schemas.microsoft.com/office/drawing/2014/main" id="{97437704-C345-EB49-8B62-FF2378900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7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46774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074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Subsection 1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1850A2BE-D601-2A4D-8B23-21DD93D8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9399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B1CA99-1E05-6D42-88A5-431A5F51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4" descr="NGU-logo.png">
            <a:extLst>
              <a:ext uri="{FF2B5EF4-FFF2-40B4-BE49-F238E27FC236}">
                <a16:creationId xmlns:a16="http://schemas.microsoft.com/office/drawing/2014/main" id="{08E3DA04-14A8-3146-AF59-0A5A3BBE6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57" y="556287"/>
            <a:ext cx="1733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F09D300-BAD9-CF46-B347-0F36051D1AE6}"/>
              </a:ext>
            </a:extLst>
          </p:cNvPr>
          <p:cNvSpPr txBox="1"/>
          <p:nvPr/>
        </p:nvSpPr>
        <p:spPr>
          <a:xfrm>
            <a:off x="369324" y="2057428"/>
            <a:ext cx="2074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57BC5"/>
                </a:solidFill>
              </a:rPr>
              <a:t>Subsection 2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64E0EB-1E81-C24C-8181-6B4B9B50FE8B}"/>
              </a:ext>
            </a:extLst>
          </p:cNvPr>
          <p:cNvSpPr txBox="1"/>
          <p:nvPr/>
        </p:nvSpPr>
        <p:spPr>
          <a:xfrm>
            <a:off x="426006" y="3228945"/>
            <a:ext cx="845177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Bullet Point 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7A9CD3C-1CA5-154D-9641-30C302689A5F}"/>
              </a:ext>
            </a:extLst>
          </p:cNvPr>
          <p:cNvSpPr txBox="1"/>
          <p:nvPr/>
        </p:nvSpPr>
        <p:spPr>
          <a:xfrm>
            <a:off x="2683042" y="874664"/>
            <a:ext cx="6460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Proposal</a:t>
            </a:r>
            <a:endParaRPr lang="de-DE" sz="2400" b="1" dirty="0">
              <a:solidFill>
                <a:srgbClr val="357BC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F1345D2C-DA68-A54E-84FA-C018AC50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0545" y="6391277"/>
            <a:ext cx="422910" cy="365125"/>
          </a:xfrm>
        </p:spPr>
        <p:txBody>
          <a:bodyPr/>
          <a:lstStyle/>
          <a:p>
            <a:fld id="{7F029E21-9872-464E-BF8E-C451F14103EB}" type="slidenum">
              <a:rPr lang="en-US" sz="1800" smtClean="0"/>
              <a:t>9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9392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278</Words>
  <Application>Microsoft Macintosh PowerPoint</Application>
  <PresentationFormat>Bildschirmpräsentation (4:3)</PresentationFormat>
  <Paragraphs>121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 Methods 2021</dc:title>
  <dc:creator>Nikolai Bunzmann</dc:creator>
  <cp:lastModifiedBy>Nikolai Bunzmann</cp:lastModifiedBy>
  <cp:revision>275</cp:revision>
  <dcterms:created xsi:type="dcterms:W3CDTF">2021-09-27T13:59:21Z</dcterms:created>
  <dcterms:modified xsi:type="dcterms:W3CDTF">2022-05-04T14:01:38Z</dcterms:modified>
</cp:coreProperties>
</file>